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60" r:id="rId4"/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50" d="100"/>
          <a:sy n="150" d="100"/>
        </p:scale>
        <p:origin x="-1162" y="-10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176B1-CE10-4638-AB84-A028EA126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213125-820F-492E-8FC8-8AF8AAB9DE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76DE3-CBA6-4A60-A51D-2CE43A476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64F5D-7E9F-4287-9492-397D6512A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C6B5A-D05A-42CC-9924-52C3BC88E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733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28E2A-D4F7-4927-81B7-F984D6ACD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F4D842-AEB6-4218-926F-575619DDE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73271-847E-4BC5-96AA-76D1CE47C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C4D4F-8EBA-4FEB-8D28-88EEF5416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1679F-BA2D-4C35-817E-E5AC4BA45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910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584522-3D52-4D68-98ED-A4E4C4971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3C6289-E385-4E2E-8B92-D81E78EAF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37447-FE3E-46D7-AAE2-DAA816D17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4358F-327E-447C-8BAE-B72F9A860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1BA44-26DE-445F-BF84-39856E74D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70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5DCE9-8ED6-4D41-B434-2BB7B20C0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7A792-7988-4D05-BDBD-5881C975F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2CF90-37C1-4E40-AEBD-39F7F88D7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64175-8449-4EE7-8172-01081FF34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6143F-F036-4D04-A9FD-14516E0AB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15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82F8B-353E-4009-A896-B4724B2A2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11A390-E923-4481-A7D2-653AB60ED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7CC81-FDC4-4D96-92EC-CED2FF95D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DFCA4-89E0-4E59-AA73-3BCB14616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5E0C-6E9E-4ADB-AC3E-EF3FA310E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646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80044-6233-4A36-B618-C165DFFF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EA06B-5522-4BCE-8928-0665C11114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82DB9-6FB8-4EFD-B021-2F346578A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F92CB-153B-496D-80CD-F3BE292E9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EFDA75-3270-49F2-8F2E-864B9CD8F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E1F60-A7C1-4907-BF8B-971A4E15E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651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404E9-F7E8-48F8-84D5-68B3AA106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1B8805-A3AA-41C0-9FDD-C28647ED1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402561-A87D-4E8C-9825-7233F9C1A0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1F709A-17E2-47E9-831B-0E9522DBC3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D21FB-1BE6-4D84-8D54-E787EA06F5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9B05C7-279D-4EAC-B32B-C9CBDC49D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F6959D-E49D-41BA-B6FC-6E0D77ACA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2BB168-A75A-4529-BA0A-936694B34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730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99F2D-1134-4FDA-8D07-BEC7F07EB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459317-151A-4B45-B1CF-7EDB714B5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9030D-781E-4251-A153-0CECAAD21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C243E6-A6A8-461A-9784-BB3F64AD6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353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7A09FB-AE8D-4E74-96AD-BF268DC5C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8A6654-BECC-44A9-AD6E-A626DFC58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8B05F6-ED58-4B20-809B-A2D322A3D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17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0617E-E6B8-45B7-81D4-A6F1A59D1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2040-56D2-49DD-BD0B-23ACE8C39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906BEE-3D91-4A10-8CB6-EB7BA3E730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9D845-0E84-42C7-A072-F503BF363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9BF8D6-2A32-4A9D-9078-3014ED258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83A331-F1C1-4E20-888A-D943203CB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26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71711-519E-4FB4-B9AA-61149CDA2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9B4D64-69CE-4A8A-BEC7-B0C2F83AFD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7F946B-B457-4D03-9833-8EAD5B2FB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AE138B-D99D-4A9C-97C5-C71719254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3D04B1-0100-418A-9C39-D988A0408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20749E-88EE-4078-BADB-AB9690CDD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16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391F28-1452-4DB0-94E7-688C81AD6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F2477D-D1A2-4705-88EF-A70810FCD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382DE-65C2-467C-802A-78828C9E2C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5A1C3-48E6-4803-BD03-05C2F4DE4958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F81E3-86C3-4F56-936E-8938D9C246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72A25-D367-4242-9892-39919EF372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3C1F56-B09F-4A07-9CE9-8D2653D61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06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64065-5BB1-48D7-A3E0-AF71306CC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7544E024-C17C-485F-930F-9BE9BD69B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193" y="0"/>
            <a:ext cx="5279614" cy="6832443"/>
          </a:xfrm>
        </p:spPr>
      </p:pic>
    </p:spTree>
    <p:extLst>
      <p:ext uri="{BB962C8B-B14F-4D97-AF65-F5344CB8AC3E}">
        <p14:creationId xmlns:p14="http://schemas.microsoft.com/office/powerpoint/2010/main" val="1351011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C62DB-B0AB-42D0-A4C3-0FFE78BB3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909268F9-6943-4286-B56D-E3D072347E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886" y="60022"/>
            <a:ext cx="5252982" cy="6797978"/>
          </a:xfrm>
        </p:spPr>
      </p:pic>
      <p:pic>
        <p:nvPicPr>
          <p:cNvPr id="14" name="Content Placeholder 16">
            <a:extLst>
              <a:ext uri="{FF2B5EF4-FFF2-40B4-BE49-F238E27FC236}">
                <a16:creationId xmlns:a16="http://schemas.microsoft.com/office/drawing/2014/main" id="{3350B329-6AF8-4AB6-A62C-83F2561B18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133" y="0"/>
            <a:ext cx="5297370" cy="685542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723CDB4-1F49-4DB4-8F8F-11E2A5025324}"/>
              </a:ext>
            </a:extLst>
          </p:cNvPr>
          <p:cNvSpPr txBox="1"/>
          <p:nvPr/>
        </p:nvSpPr>
        <p:spPr>
          <a:xfrm>
            <a:off x="496734" y="0"/>
            <a:ext cx="568586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Total</a:t>
            </a:r>
          </a:p>
        </p:txBody>
      </p:sp>
    </p:spTree>
    <p:extLst>
      <p:ext uri="{BB962C8B-B14F-4D97-AF65-F5344CB8AC3E}">
        <p14:creationId xmlns:p14="http://schemas.microsoft.com/office/powerpoint/2010/main" val="774033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E4D9-65DB-4591-8717-391D44097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B0F35-7462-48E0-9522-8F59BBC81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8CF45B-8321-4C8D-8013-7F6003047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63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0C639-C83E-4990-ADB5-6DE2AA7B0C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D8855C-357D-4C47-B636-952A545FA9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36B9D4-3258-41AD-9F15-DA56F54AF9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897"/>
          <a:stretch/>
        </p:blipFill>
        <p:spPr>
          <a:xfrm>
            <a:off x="300842" y="25597"/>
            <a:ext cx="7661564" cy="71528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13F24C-1DFE-48E1-8337-0439A00969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4208"/>
          <a:stretch/>
        </p:blipFill>
        <p:spPr>
          <a:xfrm>
            <a:off x="8153978" y="3184710"/>
            <a:ext cx="3834163" cy="35965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8860DD-8EDA-4D1A-8E52-3541D4367B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40" t="23562" r="756" b="35748"/>
          <a:stretch/>
        </p:blipFill>
        <p:spPr>
          <a:xfrm>
            <a:off x="8449293" y="547946"/>
            <a:ext cx="3227933" cy="24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438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47867-C989-4D6E-9858-ABF27450D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F545351-8E10-456A-AD32-2410F3E0A7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73531"/>
            <a:ext cx="10990613" cy="67827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7501BD-5781-4887-BE80-AAA5A97782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830"/>
          <a:stretch/>
        </p:blipFill>
        <p:spPr>
          <a:xfrm>
            <a:off x="9018546" y="3651663"/>
            <a:ext cx="2993345" cy="236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78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1E5FC-7E1C-4848-8F58-2A4DF45D9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8022D98-E590-45CC-9D13-7106EE5303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1115304" cy="68597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6A2EE2-AD9C-45AC-8E8E-71C0426B5B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141"/>
          <a:stretch/>
        </p:blipFill>
        <p:spPr>
          <a:xfrm>
            <a:off x="8668356" y="4040579"/>
            <a:ext cx="3201031" cy="274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081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8937B-C3A4-42B8-8924-DCFEDADD4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1735D-A106-44BB-A8DD-980142E9C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C02D74-5B38-4CD5-8705-4ABD68417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502"/>
            <a:ext cx="6667500" cy="4114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B4F455-9911-4664-84DE-EF393C4BA3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308"/>
          <a:stretch/>
        </p:blipFill>
        <p:spPr>
          <a:xfrm>
            <a:off x="6204857" y="2395593"/>
            <a:ext cx="5987143" cy="441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650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1734</TotalTime>
  <Words>1</Words>
  <Application>Microsoft Office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Stephenson, Jessica A</dc:creator>
  <cp:lastModifiedBy>Stephenson, Jessica A</cp:lastModifiedBy>
  <cp:revision>5</cp:revision>
  <dcterms:created xsi:type="dcterms:W3CDTF">2026-01-27T15:51:41Z</dcterms:created>
  <dcterms:modified xsi:type="dcterms:W3CDTF">2026-01-28T20:45:49Z</dcterms:modified>
</cp:coreProperties>
</file>

<file path=docProps/thumbnail.jpeg>
</file>